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3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146304"/>
            <a:ext cx="11546101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fr-FR" sz="4800" i="1" dirty="0" smtClean="0">
                <a:latin typeface="Berlin Sans FB" panose="020E0602020502020306" pitchFamily="34" charset="0"/>
              </a:rPr>
              <a:t>Problèmes au Paradis: </a:t>
            </a:r>
            <a:r>
              <a:rPr lang="fr-FR" sz="4800" dirty="0">
                <a:latin typeface="Berlin Sans FB" panose="020E0602020502020306" pitchFamily="34" charset="0"/>
              </a:rPr>
              <a:t>Q</a:t>
            </a:r>
            <a:r>
              <a:rPr lang="fr-FR" sz="4800" dirty="0" smtClean="0">
                <a:latin typeface="Berlin Sans FB" panose="020E0602020502020306" pitchFamily="34" charset="0"/>
              </a:rPr>
              <a:t>uels </a:t>
            </a:r>
            <a:r>
              <a:rPr lang="fr-FR" sz="4800" dirty="0">
                <a:latin typeface="Berlin Sans FB" panose="020E0602020502020306" pitchFamily="34" charset="0"/>
              </a:rPr>
              <a:t>sont les évènements et les détails les plus importants</a:t>
            </a:r>
            <a:r>
              <a:rPr lang="fr-FR" sz="4800" dirty="0" smtClean="0">
                <a:latin typeface="Berlin Sans FB" panose="020E0602020502020306" pitchFamily="34" charset="0"/>
              </a:rPr>
              <a:t>?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dirty="0"/>
              <a:t/>
            </a:r>
            <a:br>
              <a:rPr lang="fr-FR" sz="4800" dirty="0"/>
            </a:br>
            <a:r>
              <a:rPr lang="fr-FR" sz="4800" dirty="0" smtClean="0"/>
              <a:t>In French </a:t>
            </a:r>
            <a:r>
              <a:rPr lang="fr-FR" sz="4800" dirty="0" err="1" smtClean="0"/>
              <a:t>write</a:t>
            </a:r>
            <a:r>
              <a:rPr lang="fr-FR" sz="4800" dirty="0" smtClean="0"/>
              <a:t> 3 sentences to state </a:t>
            </a:r>
            <a:r>
              <a:rPr lang="fr-FR" sz="4800" dirty="0" err="1" smtClean="0"/>
              <a:t>what</a:t>
            </a:r>
            <a:r>
              <a:rPr lang="fr-FR" sz="4800" dirty="0" smtClean="0"/>
              <a:t> </a:t>
            </a:r>
            <a:r>
              <a:rPr lang="fr-FR" sz="4800" dirty="0" err="1" smtClean="0"/>
              <a:t>you</a:t>
            </a:r>
            <a:r>
              <a:rPr lang="fr-FR" sz="4800" dirty="0" smtClean="0"/>
              <a:t> </a:t>
            </a:r>
            <a:r>
              <a:rPr lang="fr-FR" sz="4800" dirty="0" err="1" smtClean="0"/>
              <a:t>think</a:t>
            </a:r>
            <a:r>
              <a:rPr lang="fr-FR" sz="4800" dirty="0" smtClean="0"/>
              <a:t> are the 3 </a:t>
            </a:r>
            <a:r>
              <a:rPr lang="fr-FR" sz="4800" dirty="0" err="1" smtClean="0"/>
              <a:t>most</a:t>
            </a:r>
            <a:r>
              <a:rPr lang="fr-FR" sz="4800" dirty="0" smtClean="0"/>
              <a:t> important </a:t>
            </a:r>
            <a:r>
              <a:rPr lang="fr-FR" sz="4800" dirty="0" err="1" smtClean="0"/>
              <a:t>events</a:t>
            </a:r>
            <a:r>
              <a:rPr lang="fr-FR" sz="4800" dirty="0" smtClean="0"/>
              <a:t> or </a:t>
            </a:r>
            <a:r>
              <a:rPr lang="fr-FR" sz="4800" dirty="0" err="1" smtClean="0"/>
              <a:t>details</a:t>
            </a:r>
            <a:r>
              <a:rPr lang="fr-FR" sz="4800" dirty="0" smtClean="0"/>
              <a:t> </a:t>
            </a:r>
            <a:r>
              <a:rPr lang="fr-FR" sz="4800" dirty="0" err="1" smtClean="0"/>
              <a:t>from</a:t>
            </a:r>
            <a:r>
              <a:rPr lang="fr-FR" sz="4800" dirty="0" smtClean="0"/>
              <a:t> the book </a:t>
            </a:r>
            <a:r>
              <a:rPr lang="fr-FR" sz="4800" dirty="0" err="1" smtClean="0"/>
              <a:t>so</a:t>
            </a:r>
            <a:r>
              <a:rPr lang="fr-FR" sz="4800" dirty="0" smtClean="0"/>
              <a:t> far.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52" y="438912"/>
            <a:ext cx="11725395" cy="1485900"/>
          </a:xfrm>
        </p:spPr>
        <p:txBody>
          <a:bodyPr>
            <a:noAutofit/>
          </a:bodyPr>
          <a:lstStyle/>
          <a:p>
            <a:r>
              <a:rPr lang="fr-FR" sz="4800" b="1" dirty="0" smtClean="0"/>
              <a:t>Je (ne) suis (pas) d’accord : </a:t>
            </a:r>
            <a:r>
              <a:rPr lang="fr-FR" sz="4800" dirty="0" smtClean="0"/>
              <a:t>I (</a:t>
            </a:r>
            <a:r>
              <a:rPr lang="fr-FR" sz="4800" dirty="0" err="1" smtClean="0"/>
              <a:t>don’t</a:t>
            </a:r>
            <a:r>
              <a:rPr lang="fr-FR" sz="4800" dirty="0" smtClean="0"/>
              <a:t>) </a:t>
            </a:r>
            <a:r>
              <a:rPr lang="fr-FR" sz="4800" dirty="0" err="1" smtClean="0"/>
              <a:t>agree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b="1" dirty="0" smtClean="0"/>
              <a:t>Je pense que [c’est </a:t>
            </a:r>
            <a:r>
              <a:rPr lang="fr-FR" sz="4800" b="1" dirty="0" smtClean="0"/>
              <a:t>/ </a:t>
            </a:r>
            <a:r>
              <a:rPr lang="fr-FR" sz="4800" b="1" dirty="0" smtClean="0"/>
              <a:t>ce </a:t>
            </a:r>
            <a:r>
              <a:rPr lang="fr-FR" sz="4800" b="1" dirty="0" smtClean="0"/>
              <a:t>n’est </a:t>
            </a:r>
            <a:r>
              <a:rPr lang="fr-FR" sz="4800" b="1" dirty="0" smtClean="0"/>
              <a:t>pas] </a:t>
            </a:r>
            <a:r>
              <a:rPr lang="fr-FR" sz="4800" b="1" dirty="0" smtClean="0"/>
              <a:t>important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Ce qui </a:t>
            </a:r>
            <a:r>
              <a:rPr lang="en-US" sz="4800" b="1" dirty="0" err="1" smtClean="0"/>
              <a:t>est</a:t>
            </a:r>
            <a:r>
              <a:rPr lang="en-US" sz="4800" b="1" dirty="0" smtClean="0"/>
              <a:t> </a:t>
            </a:r>
            <a:r>
              <a:rPr lang="en-US" sz="4800" b="1" u="sng" dirty="0" smtClean="0"/>
              <a:t>le plus </a:t>
            </a:r>
            <a:r>
              <a:rPr lang="en-US" sz="4800" b="1" dirty="0" smtClean="0"/>
              <a:t>important, </a:t>
            </a:r>
            <a:r>
              <a:rPr lang="en-US" sz="4800" b="1" dirty="0" err="1" smtClean="0"/>
              <a:t>c’est</a:t>
            </a:r>
            <a:r>
              <a:rPr lang="en-US" sz="4800" b="1" dirty="0" smtClean="0"/>
              <a:t> que…: </a:t>
            </a:r>
            <a:br>
              <a:rPr lang="en-US" sz="4800" b="1" dirty="0" smtClean="0"/>
            </a:br>
            <a:r>
              <a:rPr lang="en-US" sz="4800" dirty="0" smtClean="0"/>
              <a:t>What is </a:t>
            </a:r>
            <a:r>
              <a:rPr lang="en-US" sz="4800" u="sng" dirty="0" smtClean="0"/>
              <a:t>most</a:t>
            </a:r>
            <a:r>
              <a:rPr lang="en-US" sz="4800" dirty="0" smtClean="0"/>
              <a:t> important is that…</a:t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b="1" dirty="0" err="1" smtClean="0"/>
              <a:t>Ceci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est</a:t>
            </a:r>
            <a:r>
              <a:rPr lang="en-US" sz="4800" b="1" dirty="0" smtClean="0"/>
              <a:t> </a:t>
            </a:r>
            <a:r>
              <a:rPr lang="en-US" sz="4800" b="1" dirty="0" smtClean="0"/>
              <a:t>[plus/</a:t>
            </a:r>
            <a:r>
              <a:rPr lang="en-US" sz="4800" b="1" dirty="0" err="1" smtClean="0"/>
              <a:t>moins</a:t>
            </a:r>
            <a:r>
              <a:rPr lang="en-US" sz="4800" b="1" dirty="0" smtClean="0"/>
              <a:t>] </a:t>
            </a:r>
            <a:r>
              <a:rPr lang="en-US" sz="4800" b="1" dirty="0" smtClean="0"/>
              <a:t>important que </a:t>
            </a:r>
            <a:r>
              <a:rPr lang="en-US" sz="4800" b="1" dirty="0" err="1" smtClean="0"/>
              <a:t>cela</a:t>
            </a:r>
            <a:r>
              <a:rPr lang="en-US" sz="4800" b="1" dirty="0" smtClean="0"/>
              <a:t>. </a:t>
            </a:r>
            <a:br>
              <a:rPr lang="en-US" sz="4800" b="1" dirty="0" smtClean="0"/>
            </a:br>
            <a:r>
              <a:rPr lang="en-US" sz="4800" dirty="0"/>
              <a:t>T</a:t>
            </a:r>
            <a:r>
              <a:rPr lang="en-US" sz="4800" dirty="0" smtClean="0"/>
              <a:t>his is </a:t>
            </a:r>
            <a:r>
              <a:rPr lang="en-US" sz="4800" dirty="0" smtClean="0"/>
              <a:t>[more/less] </a:t>
            </a:r>
            <a:r>
              <a:rPr lang="en-US" sz="4800" dirty="0" smtClean="0"/>
              <a:t>important than that.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04990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52" y="438912"/>
            <a:ext cx="11725395" cy="1485900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Come to consensus: write one final list of all your important details/events (can be more than 3)</a:t>
            </a:r>
            <a:br>
              <a:rPr lang="en-US" sz="4800" b="1" dirty="0" smtClean="0"/>
            </a:b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 smtClean="0"/>
              <a:t>List them from most to least important</a:t>
            </a:r>
            <a:br>
              <a:rPr lang="en-US" sz="4800" b="1" dirty="0" smtClean="0"/>
            </a:b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65971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52" y="438912"/>
            <a:ext cx="11725395" cy="1485900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Examine this group’s list and discuss:</a:t>
            </a:r>
            <a:br>
              <a:rPr lang="en-US" sz="4800" b="1" dirty="0" smtClean="0"/>
            </a:b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 smtClean="0"/>
              <a:t>Do you agree with their order?</a:t>
            </a:r>
            <a:br>
              <a:rPr lang="en-US" sz="4800" b="1" dirty="0" smtClean="0"/>
            </a:b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800" b="1" dirty="0" smtClean="0"/>
              <a:t>Do you think everything they listed is important?  If something is not important, cross it off the list.</a:t>
            </a:r>
            <a:br>
              <a:rPr lang="en-US" sz="4800" b="1" dirty="0" smtClean="0"/>
            </a:b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97843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775886" y="294222"/>
            <a:ext cx="11546101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dirty="0" err="1" smtClean="0">
                <a:latin typeface="Brush Script MT" panose="03060802040406070304" pitchFamily="66" charset="0"/>
              </a:rPr>
              <a:t>Débat</a:t>
            </a:r>
            <a:endParaRPr lang="en-US" sz="9600" b="1" dirty="0" smtClean="0">
              <a:latin typeface="Brush Script MT" panose="03060802040406070304" pitchFamily="66" charset="0"/>
            </a:endParaRPr>
          </a:p>
          <a:p>
            <a:r>
              <a:rPr lang="fr-FR" sz="4800" dirty="0" smtClean="0"/>
              <a:t>The class must </a:t>
            </a:r>
            <a:r>
              <a:rPr lang="fr-FR" sz="4800" dirty="0" err="1" smtClean="0"/>
              <a:t>now</a:t>
            </a:r>
            <a:r>
              <a:rPr lang="fr-FR" sz="4800" dirty="0" smtClean="0"/>
              <a:t> come to an agreement on the </a:t>
            </a:r>
            <a:r>
              <a:rPr lang="fr-FR" sz="4800" dirty="0" err="1" smtClean="0"/>
              <a:t>most</a:t>
            </a:r>
            <a:r>
              <a:rPr lang="fr-FR" sz="4800" dirty="0" smtClean="0"/>
              <a:t> important </a:t>
            </a:r>
            <a:r>
              <a:rPr lang="fr-FR" sz="4800" dirty="0" err="1" smtClean="0"/>
              <a:t>events</a:t>
            </a:r>
            <a:r>
              <a:rPr lang="fr-FR" sz="4800" dirty="0" smtClean="0"/>
              <a:t>/</a:t>
            </a:r>
            <a:r>
              <a:rPr lang="fr-FR" sz="4800" dirty="0" err="1" smtClean="0"/>
              <a:t>details</a:t>
            </a:r>
            <a:endParaRPr lang="fr-FR" sz="4800" dirty="0" smtClean="0"/>
          </a:p>
          <a:p>
            <a:endParaRPr lang="fr-FR" sz="4800" dirty="0"/>
          </a:p>
          <a:p>
            <a:r>
              <a:rPr lang="fr-FR" sz="4800" dirty="0" err="1" smtClean="0"/>
              <a:t>Please</a:t>
            </a:r>
            <a:r>
              <a:rPr lang="fr-FR" sz="4800" dirty="0" smtClean="0"/>
              <a:t> </a:t>
            </a:r>
            <a:r>
              <a:rPr lang="fr-FR" sz="4800" dirty="0" err="1" smtClean="0"/>
              <a:t>contribute</a:t>
            </a:r>
            <a:r>
              <a:rPr lang="fr-FR" sz="4800" dirty="0"/>
              <a:t> </a:t>
            </a:r>
            <a:r>
              <a:rPr lang="fr-FR" sz="4800" dirty="0" smtClean="0"/>
              <a:t>by </a:t>
            </a:r>
            <a:r>
              <a:rPr lang="fr-FR" sz="4800" dirty="0" err="1" smtClean="0"/>
              <a:t>providing</a:t>
            </a:r>
            <a:r>
              <a:rPr lang="fr-FR" sz="4800" dirty="0" smtClean="0"/>
              <a:t> an </a:t>
            </a:r>
            <a:r>
              <a:rPr lang="fr-FR" sz="4800" dirty="0" err="1" smtClean="0"/>
              <a:t>event</a:t>
            </a:r>
            <a:r>
              <a:rPr lang="fr-FR" sz="4800" dirty="0" smtClean="0"/>
              <a:t>/</a:t>
            </a:r>
            <a:r>
              <a:rPr lang="fr-FR" sz="4800" dirty="0" err="1" smtClean="0"/>
              <a:t>detail</a:t>
            </a:r>
            <a:r>
              <a:rPr lang="fr-FR" sz="4800" dirty="0" smtClean="0"/>
              <a:t>, </a:t>
            </a:r>
            <a:r>
              <a:rPr lang="fr-FR" sz="4800" dirty="0" err="1" smtClean="0"/>
              <a:t>saying</a:t>
            </a:r>
            <a:r>
              <a:rPr lang="fr-FR" sz="4800" dirty="0" smtClean="0"/>
              <a:t> </a:t>
            </a:r>
            <a:r>
              <a:rPr lang="fr-FR" sz="4800" dirty="0" err="1" smtClean="0"/>
              <a:t>that</a:t>
            </a:r>
            <a:r>
              <a:rPr lang="fr-FR" sz="4800" dirty="0" smtClean="0"/>
              <a:t> </a:t>
            </a:r>
            <a:r>
              <a:rPr lang="fr-FR" sz="4800" dirty="0" err="1" smtClean="0"/>
              <a:t>you</a:t>
            </a:r>
            <a:r>
              <a:rPr lang="fr-FR" sz="4800" dirty="0" smtClean="0"/>
              <a:t> </a:t>
            </a:r>
            <a:r>
              <a:rPr lang="fr-FR" sz="4800" dirty="0" err="1" smtClean="0"/>
              <a:t>agree</a:t>
            </a:r>
            <a:r>
              <a:rPr lang="fr-FR" sz="4800" dirty="0" smtClean="0"/>
              <a:t>, </a:t>
            </a:r>
            <a:r>
              <a:rPr lang="fr-FR" sz="4800" dirty="0" err="1" smtClean="0"/>
              <a:t>disagree</a:t>
            </a:r>
            <a:r>
              <a:rPr lang="fr-FR" sz="4800" dirty="0" smtClean="0"/>
              <a:t>, or </a:t>
            </a:r>
            <a:r>
              <a:rPr lang="fr-FR" sz="4800" dirty="0" err="1" smtClean="0"/>
              <a:t>commenting</a:t>
            </a:r>
            <a:r>
              <a:rPr lang="fr-FR" sz="4800" dirty="0" smtClean="0"/>
              <a:t> on the </a:t>
            </a:r>
            <a:r>
              <a:rPr lang="fr-FR" sz="4800" dirty="0" err="1" smtClean="0"/>
              <a:t>statement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244855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4307</TotalTime>
  <Words>77</Words>
  <Application>Microsoft Office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Berlin Sans FB</vt:lpstr>
      <vt:lpstr>Brush Script MT</vt:lpstr>
      <vt:lpstr>Franklin Gothic Book</vt:lpstr>
      <vt:lpstr>Crop</vt:lpstr>
      <vt:lpstr>La Clochette Problèmes au Paradis: Quels sont les évènements et les détails les plus importants?  In French write 3 sentences to state what you think are the 3 most important events or details from the book so far.</vt:lpstr>
      <vt:lpstr>Je (ne) suis (pas) d’accord : I (don’t) agree  Je pense que [c’est / ce n’est pas] important  Ce qui est le plus important, c’est que…:  What is most important is that…  Ceci est [plus/moins] important que cela.  This is [more/less] important than that.</vt:lpstr>
      <vt:lpstr>Come to consensus: write one final list of all your important details/events (can be more than 3)  List them from most to least important </vt:lpstr>
      <vt:lpstr>Examine this group’s list and discuss:  Do you agree with their order?  Do you think everything they listed is important?  If something is not important, cross it off the list.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37</cp:revision>
  <dcterms:created xsi:type="dcterms:W3CDTF">2017-01-03T12:56:38Z</dcterms:created>
  <dcterms:modified xsi:type="dcterms:W3CDTF">2017-01-13T17:28:56Z</dcterms:modified>
</cp:coreProperties>
</file>